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7" d="100"/>
          <a:sy n="67"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presProps" Target="pres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tableStyles" Target="tableStyle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43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hyperlink" Target="https://gamma.app" TargetMode="External" /><Relationship Id="rId4" Type="http://schemas.openxmlformats.org/officeDocument/2006/relationships/image" Target="../media/image2.png" /></Relationships>
</file>

<file path=ppt/slides/_rels/slide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4.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5.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6.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8.xml" /><Relationship Id="rId1" Type="http://schemas.openxmlformats.org/officeDocument/2006/relationships/slideLayout" Target="../slideLayouts/slideLayout1.xml" /><Relationship Id="rId5" Type="http://schemas.openxmlformats.org/officeDocument/2006/relationships/image" Target="../media/image3.png" /><Relationship Id="rId4" Type="http://schemas.openxmlformats.org/officeDocument/2006/relationships/hyperlink" Target="https://gamma.app" TargetMode="Externa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2256949"/>
            <a:ext cx="7477601" cy="1666399"/>
          </a:xfrm>
          <a:prstGeom prst="rect">
            <a:avLst/>
          </a:prstGeom>
          <a:noFill/>
          <a:ln/>
        </p:spPr>
        <p:txBody>
          <a:bodyPr wrap="square" rtlCol="0" anchor="t"/>
          <a:lstStyle/>
          <a:p>
            <a:pPr marL="0" indent="0">
              <a:lnSpc>
                <a:spcPts val="6561"/>
              </a:lnSpc>
              <a:buNone/>
            </a:pPr>
            <a:r>
              <a:rPr lang="en-US" sz="5249" kern="0" spc="-157" dirty="0">
                <a:solidFill>
                  <a:srgbClr val="2C3F42"/>
                </a:solidFill>
                <a:latin typeface="Bitter" pitchFamily="34" charset="0"/>
                <a:ea typeface="Bitter" pitchFamily="34" charset="-122"/>
                <a:cs typeface="Bitter" pitchFamily="34" charset="-120"/>
              </a:rPr>
              <a:t>Predicting IMDB Rating Using Python</a:t>
            </a:r>
            <a:endParaRPr lang="en-US" sz="5249" dirty="0"/>
          </a:p>
        </p:txBody>
      </p:sp>
      <p:sp>
        <p:nvSpPr>
          <p:cNvPr id="5" name="Text 3"/>
          <p:cNvSpPr/>
          <p:nvPr/>
        </p:nvSpPr>
        <p:spPr>
          <a:xfrm>
            <a:off x="6319599" y="4256603"/>
            <a:ext cx="7477601"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In this presentation, we will explore how Python can be used to predict IMDB movie ratings by leveraging data analysis and machine learning techniques.</a:t>
            </a:r>
            <a:endParaRPr lang="en-US" sz="1750" dirty="0"/>
          </a:p>
        </p:txBody>
      </p:sp>
      <p:sp>
        <p:nvSpPr>
          <p:cNvPr id="6" name="Shape 4"/>
          <p:cNvSpPr/>
          <p:nvPr/>
        </p:nvSpPr>
        <p:spPr>
          <a:xfrm>
            <a:off x="6319599" y="5572720"/>
            <a:ext cx="355402" cy="355402"/>
          </a:xfrm>
          <a:prstGeom prst="roundRect">
            <a:avLst>
              <a:gd name="adj" fmla="val 25726039"/>
            </a:avLst>
          </a:prstGeom>
          <a:noFill/>
          <a:ln w="7620">
            <a:solidFill>
              <a:srgbClr val="FFFFFF"/>
            </a:solidFill>
            <a:prstDash val="solid"/>
          </a:ln>
        </p:spPr>
        <p:txBody>
          <a:bodyPr/>
          <a:lstStyle/>
          <a:p>
            <a:endParaRPr lang="en-IN"/>
          </a:p>
        </p:txBody>
      </p:sp>
      <p:pic>
        <p:nvPicPr>
          <p:cNvPr id="7" name="Image 0" descr="preencoded.png"/>
          <p:cNvPicPr>
            <a:picLocks noChangeAspect="1"/>
          </p:cNvPicPr>
          <p:nvPr/>
        </p:nvPicPr>
        <p:blipFill>
          <a:blip r:embed="rId3"/>
          <a:stretch>
            <a:fillRect/>
          </a:stretch>
        </p:blipFill>
        <p:spPr>
          <a:xfrm>
            <a:off x="6327219" y="5580340"/>
            <a:ext cx="340162" cy="340162"/>
          </a:xfrm>
          <a:prstGeom prst="rect">
            <a:avLst/>
          </a:prstGeom>
        </p:spPr>
      </p:pic>
      <p:sp>
        <p:nvSpPr>
          <p:cNvPr id="8" name="Text 5"/>
          <p:cNvSpPr/>
          <p:nvPr/>
        </p:nvSpPr>
        <p:spPr>
          <a:xfrm>
            <a:off x="6786086" y="5578197"/>
            <a:ext cx="2881074" cy="388858"/>
          </a:xfrm>
          <a:prstGeom prst="rect">
            <a:avLst/>
          </a:prstGeom>
          <a:noFill/>
          <a:ln/>
        </p:spPr>
        <p:txBody>
          <a:bodyPr wrap="none" rtlCol="0" anchor="t"/>
          <a:lstStyle/>
          <a:p>
            <a:pPr marL="0" indent="0" algn="l">
              <a:lnSpc>
                <a:spcPts val="3062"/>
              </a:lnSpc>
              <a:buNone/>
            </a:pPr>
            <a:r>
              <a:rPr lang="en-US" sz="2187" b="1" kern="0" spc="-35" dirty="0">
                <a:solidFill>
                  <a:srgbClr val="2B2E3C"/>
                </a:solidFill>
                <a:latin typeface="Open Sans" pitchFamily="34" charset="0"/>
                <a:ea typeface="Open Sans" pitchFamily="34" charset="-122"/>
                <a:cs typeface="Open Sans" pitchFamily="34" charset="-120"/>
              </a:rPr>
              <a:t>by </a:t>
            </a:r>
            <a:r>
              <a:rPr lang="en-GB" sz="2187" b="1" kern="0" spc="-35" dirty="0">
                <a:solidFill>
                  <a:srgbClr val="2B2E3C"/>
                </a:solidFill>
                <a:latin typeface="Open Sans" pitchFamily="34" charset="0"/>
                <a:ea typeface="Open Sans" pitchFamily="34" charset="-122"/>
                <a:cs typeface="Open Sans" pitchFamily="34" charset="-120"/>
              </a:rPr>
              <a:t>ARSATH KHAN</a:t>
            </a:r>
            <a:endParaRPr lang="en-US" sz="2187" dirty="0"/>
          </a:p>
        </p:txBody>
      </p:sp>
      <p:pic>
        <p:nvPicPr>
          <p:cNvPr id="9"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Introduction</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Before we dive into the technical details, let's understand why predicting IMDB ratings is important and how it can benefit filmmakers and viewers alike.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4634270"/>
            <a:ext cx="4443889"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Data Collection and Preprocessing</a:t>
            </a:r>
            <a:endParaRPr lang="en-US" sz="4374" dirty="0"/>
          </a:p>
        </p:txBody>
      </p:sp>
      <p:sp>
        <p:nvSpPr>
          <p:cNvPr id="5" name="Text 3"/>
          <p:cNvSpPr/>
          <p:nvPr/>
        </p:nvSpPr>
        <p:spPr>
          <a:xfrm>
            <a:off x="2037993" y="5661898"/>
            <a:ext cx="10554414" cy="710803"/>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Gather a comprehensive dataset of movies with features and IMDb ratings.
   - Preprocess the data, including handling missing values, encoding categorical variables (e.g., genres, directors), and normalizing numeric features.</a:t>
            </a:r>
          </a:p>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698802"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Feature Selection and Engineering</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Select relevant features that are likely to influence movie ratings.
   - Create new features if needed (e.g., seasonality based on release date).</a:t>
            </a:r>
          </a:p>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4971693"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Data Splitting</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Split the dataset into training and testing sets to evaluate the model’s performance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3067883"/>
            <a:ext cx="7077194" cy="694373"/>
          </a:xfrm>
          <a:prstGeom prst="rect">
            <a:avLst/>
          </a:prstGeom>
          <a:noFill/>
          <a:ln/>
        </p:spPr>
        <p:txBody>
          <a:bodyPr wrap="none" rtlCol="0" anchor="t"/>
          <a:lstStyle/>
          <a:p>
            <a:pPr marL="0" indent="0">
              <a:lnSpc>
                <a:spcPts val="5468"/>
              </a:lnSpc>
              <a:buNone/>
            </a:pPr>
            <a:r>
              <a:rPr lang="en-GB" sz="4374" kern="0" spc="-131" dirty="0">
                <a:solidFill>
                  <a:srgbClr val="2C3F42"/>
                </a:solidFill>
                <a:latin typeface="Bitter" pitchFamily="34" charset="0"/>
                <a:ea typeface="Bitter" pitchFamily="34" charset="-122"/>
              </a:rPr>
              <a:t>Model Selection</a:t>
            </a:r>
            <a:endParaRPr lang="en-US" sz="4374" dirty="0"/>
          </a:p>
        </p:txBody>
      </p:sp>
      <p:sp>
        <p:nvSpPr>
          <p:cNvPr id="5"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GB" sz="1750" kern="0" spc="-35" dirty="0">
                <a:solidFill>
                  <a:srgbClr val="2B2E3C"/>
                </a:solidFill>
                <a:latin typeface="Open Sans" pitchFamily="34" charset="0"/>
                <a:ea typeface="Open Sans" pitchFamily="34" charset="-122"/>
              </a:rPr>
              <a:t> - Choose an appropriate machine learning algorithm for regression tasks. Common choices include Linear Regression, Random Forest Regression, Gradient Boosting, or Neural Networks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289012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Model Evaluation</a:t>
            </a:r>
            <a:endParaRPr lang="en-US" sz="4374" dirty="0"/>
          </a:p>
        </p:txBody>
      </p:sp>
      <p:sp>
        <p:nvSpPr>
          <p:cNvPr id="5"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performance using metrics like Mean Absolute Error (MAE), Mean Squared Error (MSE), or Root Mean Squared Error (RMSE) on the testing dataset.   - Consider using cross-validation for a more robust evaluation.</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833199" y="2890123"/>
            <a:ext cx="4443889"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Conclusion</a:t>
            </a:r>
            <a:endParaRPr lang="en-US" sz="4374" dirty="0"/>
          </a:p>
        </p:txBody>
      </p:sp>
      <p:sp>
        <p:nvSpPr>
          <p:cNvPr id="5"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In conclusion, using Python for predicting IMDB ratings empowers filmmakers to understand audience preferences and viewers to make informed movie choices. By following these steps, you can unlock valuable insights from movie data.</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983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Words>
  <Application>Microsoft Office PowerPoint</Application>
  <PresentationFormat>Custom</PresentationFormat>
  <Paragraphs>25</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Arsath Khan</cp:lastModifiedBy>
  <cp:revision>2</cp:revision>
  <dcterms:created xsi:type="dcterms:W3CDTF">2023-09-30T09:45:35Z</dcterms:created>
  <dcterms:modified xsi:type="dcterms:W3CDTF">2023-09-30T10:06:33Z</dcterms:modified>
</cp:coreProperties>
</file>